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3;&#1077;&#1082;&#1089;&#1072;&#1085;&#1076;&#1088;\Desktop\&#1091;&#1088;&#1086;&#1082;&#1080;%20&#1061;&#1086;&#1083;&#1077;&#1085;&#1086;&#1074;&#1072;%20&#1057;.&#1045;\&#1042;&#1077;&#1073;-&#1089;&#1072;&#1081;&#1090;%20&#1086;&#1073;%20&#1091;&#1085;&#1080;&#1074;&#1077;&#1088;&#1089;&#1080;&#1090;&#1077;&#1090;&#1089;&#1082;&#1086;&#1081;%20&#1078;&#1080;&#1079;&#1085;&#1080;%20(&#1061;&#1086;&#1083;&#1077;&#1085;&#1086;&#1074;&#1072;%20&#1057;.&#1045;)\&#1042;&#1080;&#1076;&#1077;&#1086;&#1087;&#1088;&#1080;&#1083;&#1086;&#1078;&#1077;&#1085;&#1080;&#1077;%20The%20UK%20study%20experience.mp4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Look at the screen and answer the questions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Видеоприложение The UK study experience.mp4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619672" y="1612024"/>
            <a:ext cx="6264696" cy="46985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819400"/>
            <a:ext cx="7920880" cy="3273896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Our aim: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to </a:t>
            </a:r>
            <a:r>
              <a:rPr lang="en-US" sz="2800" smtClean="0">
                <a:solidFill>
                  <a:srgbClr val="FF0000"/>
                </a:solidFill>
              </a:rPr>
              <a:t>learn </a:t>
            </a:r>
            <a:r>
              <a:rPr lang="en-US" sz="2800" smtClean="0">
                <a:solidFill>
                  <a:srgbClr val="FF0000"/>
                </a:solidFill>
              </a:rPr>
              <a:t>how to </a:t>
            </a:r>
            <a:r>
              <a:rPr lang="en-US" sz="2800" dirty="0" smtClean="0">
                <a:solidFill>
                  <a:srgbClr val="FF0000"/>
                </a:solidFill>
              </a:rPr>
              <a:t>talk about life at universities in Great Britain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University life </a:t>
            </a:r>
            <a:br>
              <a:rPr lang="en-US" sz="5400" dirty="0" smtClean="0"/>
            </a:br>
            <a:r>
              <a:rPr lang="en-US" sz="5400" dirty="0" smtClean="0"/>
              <a:t>in Great Britain</a:t>
            </a:r>
            <a:endParaRPr lang="ru-RU" sz="5400" dirty="0"/>
          </a:p>
        </p:txBody>
      </p:sp>
      <p:pic>
        <p:nvPicPr>
          <p:cNvPr id="14338" name="Picture 2" descr="Картинки по запросу university life oxfor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293096"/>
            <a:ext cx="3248050" cy="20284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61622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Ex.2, p. 131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Answer Key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 smtClean="0"/>
              <a:t>1. Matthew  Springer</a:t>
            </a:r>
            <a:endParaRPr lang="ru-RU" dirty="0" smtClean="0"/>
          </a:p>
          <a:p>
            <a:pPr lvl="0"/>
            <a:r>
              <a:rPr lang="en-US" dirty="0" smtClean="0"/>
              <a:t>2. Sylvie </a:t>
            </a:r>
            <a:r>
              <a:rPr lang="en-US" dirty="0" err="1" smtClean="0"/>
              <a:t>LeGrange</a:t>
            </a:r>
            <a:r>
              <a:rPr lang="en-US" dirty="0" smtClean="0"/>
              <a:t>, Steven Howard</a:t>
            </a:r>
            <a:endParaRPr lang="ru-RU" dirty="0" smtClean="0"/>
          </a:p>
          <a:p>
            <a:pPr lvl="0"/>
            <a:r>
              <a:rPr lang="en-US" dirty="0" smtClean="0"/>
              <a:t>3. Sarah Miles</a:t>
            </a:r>
            <a:endParaRPr lang="ru-RU" dirty="0" smtClean="0"/>
          </a:p>
          <a:p>
            <a:pPr lvl="0"/>
            <a:r>
              <a:rPr lang="en-US" dirty="0" smtClean="0"/>
              <a:t>4. Sarah Miles</a:t>
            </a:r>
            <a:endParaRPr lang="ru-RU" dirty="0" smtClean="0"/>
          </a:p>
          <a:p>
            <a:pPr lvl="0"/>
            <a:r>
              <a:rPr lang="en-US" dirty="0" smtClean="0"/>
              <a:t>5. Steven Howard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Картинки по запросу university life in the uk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149080"/>
            <a:ext cx="2826196" cy="1980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Картинки по запросу universities in the uk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924944"/>
            <a:ext cx="2907407" cy="2193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Ex.3, p. 131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rgbClr val="FF0000"/>
                </a:solidFill>
              </a:rPr>
              <a:t>Answer Key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416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/>
                <a:gridCol w="4252119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Underlined words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Their </a:t>
                      </a:r>
                      <a:r>
                        <a:rPr lang="en-US" sz="2800" dirty="0" smtClean="0">
                          <a:latin typeface="Times New Roman"/>
                          <a:ea typeface="Calibri"/>
                          <a:cs typeface="Times New Roman"/>
                        </a:rPr>
                        <a:t>meanings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scraping by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Managing to live with very little money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meager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Very small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get carried away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Be over-enthusiastic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one-on-one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Involving only two people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interactive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Allowing communication 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gown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Loose formal robe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going on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Happening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Ex.3, p. 131</a:t>
            </a: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Answer Key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4" y="1527175"/>
          <a:ext cx="8662863" cy="5178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7621"/>
                <a:gridCol w="2887621"/>
                <a:gridCol w="2887621"/>
              </a:tblGrid>
              <a:tr h="4823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Underlined words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Their </a:t>
                      </a:r>
                      <a:r>
                        <a:rPr lang="en-US" sz="1800" dirty="0" smtClean="0">
                          <a:latin typeface="Times New Roman"/>
                          <a:ea typeface="Calibri"/>
                          <a:cs typeface="Times New Roman"/>
                        </a:rPr>
                        <a:t>meanings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Their definitions (Cambridge Dictionary)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23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scraping by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Managing to live with very little money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having only enough money to pay for the basic things you need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meager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Very small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very small in amount or number; only as much or not as much as is needed or thought to be suitable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get carried away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Be over-enthusiastic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become so excited about something that you do not control what you say or do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0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one-on-one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Involving only two people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this activity involves two people talking directly, usually with one teaching or giving information to the other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23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interactive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Allowing communication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involving communication between people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gown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Loose formal robe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a long, loose piece of clothing worn over other clothes for a particular purpose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6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going on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Happening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happening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Ex.4, p. 131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Answer Key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5047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/>
                <a:gridCol w="4252119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places</a:t>
                      </a:r>
                      <a:endParaRPr lang="ru-RU" sz="3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Campus, Student Union, library, college dining hall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lessons</a:t>
                      </a:r>
                      <a:endParaRPr lang="ru-RU" sz="3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lectures</a:t>
                      </a: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, essay deadlines, private research, seminars, tutorial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accommodation</a:t>
                      </a:r>
                      <a:endParaRPr lang="ru-RU" sz="36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halls, student house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teachers</a:t>
                      </a:r>
                      <a:endParaRPr lang="ru-RU" sz="36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tutor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after-school activities</a:t>
                      </a:r>
                      <a:endParaRPr lang="ru-RU" sz="3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university newspaper, drama club, canoeing club, parties, concerts, hanging out, formal dinners, social life, band, theme night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</TotalTime>
  <Words>291</Words>
  <Application>Microsoft Office PowerPoint</Application>
  <PresentationFormat>Экран (4:3)</PresentationFormat>
  <Paragraphs>63</Paragraphs>
  <Slides>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Официальная</vt:lpstr>
      <vt:lpstr>Look at the screen and answer the questions </vt:lpstr>
      <vt:lpstr>University life  in Great Britain</vt:lpstr>
      <vt:lpstr>Ex.2, p. 131 Answer Key </vt:lpstr>
      <vt:lpstr>Ex.3, p. 131 Answer Key</vt:lpstr>
      <vt:lpstr>Ex.3, p. 131 Answer Key</vt:lpstr>
      <vt:lpstr>Ex.4, p. 131 Answer Key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 at the screen and answer the questions </dc:title>
  <dc:creator>Александр</dc:creator>
  <cp:lastModifiedBy>Александр</cp:lastModifiedBy>
  <cp:revision>4</cp:revision>
  <dcterms:created xsi:type="dcterms:W3CDTF">2017-01-28T20:26:19Z</dcterms:created>
  <dcterms:modified xsi:type="dcterms:W3CDTF">2017-01-29T16:30:01Z</dcterms:modified>
</cp:coreProperties>
</file>